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715000" type="screen16x10"/>
  <p:notesSz cx="6858000" cy="9144000"/>
  <p:embeddedFontLst>
    <p:embeddedFont>
      <p:font typeface="Roboto" panose="020B0604020202020204" charset="0"/>
      <p:regular r:id="rId21"/>
      <p:bold r:id="rId22"/>
      <p:italic r:id="rId23"/>
      <p:boldItalic r:id="rId24"/>
    </p:embeddedFont>
    <p:embeddedFont>
      <p:font typeface="Merriweather Light" panose="020B0604020202020204" charset="0"/>
      <p:regular r:id="rId25"/>
      <p:bold r:id="rId26"/>
      <p:italic r:id="rId27"/>
      <p:boldItalic r:id="rId28"/>
    </p:embeddedFont>
    <p:embeddedFont>
      <p:font typeface="Merriweather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9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91b1b8e8b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91b1b8e8b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91b1b8e8b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91b1b8e8b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91b1b8e8b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91b1b8e8b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91b1b8e8b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91b1b8e8b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91b1b8e8b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91b1b8e8b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963c5d9574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963c5d9574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963c5d9574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963c5d9574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963c5d9574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963c5d9574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963c5d957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963c5d957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963c5d9574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963c5d9574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963c5d9574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963c5d9574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963c5d9574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963c5d9574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963c5d9574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963c5d9574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963c5d9574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963c5d9574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91b1b8e8b4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91b1b8e8b4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91b1b8e8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91b1b8e8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91b1b8e8b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91b1b8e8b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886729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9694"/>
            <a:ext cx="8520600" cy="14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087289"/>
            <a:ext cx="4242600" cy="8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923528"/>
            <a:ext cx="5334900" cy="13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357139"/>
            <a:ext cx="5334900" cy="10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53444"/>
            <a:ext cx="9144250" cy="4886729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886729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99694"/>
            <a:ext cx="8520600" cy="14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71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9028"/>
            <a:ext cx="4313625" cy="4888146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883951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56583"/>
            <a:ext cx="3706500" cy="27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56583"/>
            <a:ext cx="4166400" cy="45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41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56583"/>
            <a:ext cx="85206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673000"/>
            <a:ext cx="3999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673000"/>
            <a:ext cx="3999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41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56583"/>
            <a:ext cx="85206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71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56583"/>
            <a:ext cx="3127500" cy="20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656278"/>
            <a:ext cx="3127500" cy="25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887333"/>
            <a:ext cx="6247800" cy="39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71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56583"/>
            <a:ext cx="3704400" cy="22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918583"/>
            <a:ext cx="37044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56583"/>
            <a:ext cx="3954000" cy="45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854444"/>
            <a:ext cx="9144000" cy="86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5023778"/>
            <a:ext cx="7979400" cy="5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nintroductiontotourism.weebly.com/reference-list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libguides.lib.msu.edu/c.php?g=409278&amp;p=2787611" TargetMode="External"/><Relationship Id="rId4" Type="http://schemas.openxmlformats.org/officeDocument/2006/relationships/hyperlink" Target="https://en.wikipedia.org/wiki/Bibliography_of_tourism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1700" y="1361694"/>
            <a:ext cx="8520600" cy="14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Life Of Journey</a:t>
            </a:r>
            <a:endParaRPr sz="5000"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800" y="1361700"/>
            <a:ext cx="1172876" cy="9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/>
        </p:nvSpPr>
        <p:spPr>
          <a:xfrm>
            <a:off x="4736700" y="4593425"/>
            <a:ext cx="40956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Presented By :</a:t>
            </a: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" sz="1600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NITESH </a:t>
            </a:r>
            <a:r>
              <a:rPr lang="en" sz="16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GHUBDE FSWD_03</a:t>
            </a:r>
            <a:endParaRPr sz="16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9300" cy="50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450" y="535775"/>
            <a:ext cx="6715125" cy="41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8100" y="1059650"/>
            <a:ext cx="2292551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3650" y="1500200"/>
            <a:ext cx="2059799" cy="35777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355384" y="5274059"/>
            <a:ext cx="2100020" cy="309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r>
              <a:rPr lang="en-IN" dirty="0" smtClean="0"/>
              <a:t>        Home Page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9300" cy="50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538" y="500075"/>
            <a:ext cx="6738926" cy="41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8100" y="1059650"/>
            <a:ext cx="2292551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7025" y="1547825"/>
            <a:ext cx="2080226" cy="35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246895" y="5308169"/>
            <a:ext cx="2224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   Single Tour Page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9300" cy="50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2050" y="500075"/>
            <a:ext cx="6693701" cy="42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8100" y="1059650"/>
            <a:ext cx="2292551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9850" y="1577575"/>
            <a:ext cx="2083601" cy="34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704095" y="5294319"/>
            <a:ext cx="1945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   Add Tour Page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9300" cy="50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250" y="464350"/>
            <a:ext cx="6765125" cy="419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8100" y="1059650"/>
            <a:ext cx="2292551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9850" y="1583525"/>
            <a:ext cx="2107400" cy="347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735091" y="5258624"/>
            <a:ext cx="18520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Update Tour Page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9300" cy="50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485775"/>
            <a:ext cx="6798474" cy="421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8100" y="1059650"/>
            <a:ext cx="2292551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1750" y="1518050"/>
            <a:ext cx="2083600" cy="36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518115" y="5298436"/>
            <a:ext cx="1805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    List Of Tours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>
            <a:spLocks noGrp="1"/>
          </p:cNvSpPr>
          <p:nvPr>
            <p:ph type="title"/>
          </p:nvPr>
        </p:nvSpPr>
        <p:spPr>
          <a:xfrm>
            <a:off x="311725" y="556583"/>
            <a:ext cx="85206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 </a:t>
            </a:r>
            <a:endParaRPr/>
          </a:p>
        </p:txBody>
      </p:sp>
      <p:sp>
        <p:nvSpPr>
          <p:cNvPr id="193" name="Google Shape;193;p27"/>
          <p:cNvSpPr txBox="1"/>
          <p:nvPr/>
        </p:nvSpPr>
        <p:spPr>
          <a:xfrm>
            <a:off x="311725" y="1619250"/>
            <a:ext cx="86058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900"/>
              <a:buFont typeface="Times New Roman"/>
              <a:buChar char="➢"/>
            </a:pPr>
            <a:r>
              <a:rPr lang="en" sz="1900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Any tourist agency can make use of it for saving customer details in database.</a:t>
            </a:r>
            <a:endParaRPr sz="1900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900"/>
              <a:buFont typeface="Times New Roman"/>
              <a:buChar char="➢"/>
            </a:pPr>
            <a:r>
              <a:rPr lang="en" sz="1900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Tourism group can use it for managing their location, hotel, vehicles details.</a:t>
            </a:r>
            <a:endParaRPr sz="1900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900"/>
              <a:buFont typeface="Times New Roman"/>
              <a:buChar char="➢"/>
            </a:pPr>
            <a:r>
              <a:rPr lang="en" sz="1900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This application can easily implemented under various situations.</a:t>
            </a:r>
            <a:endParaRPr sz="1900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900"/>
              <a:buFont typeface="Times New Roman"/>
              <a:buChar char="➢"/>
            </a:pPr>
            <a:r>
              <a:rPr lang="en" sz="1900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 can add new features as and when we require.</a:t>
            </a:r>
            <a:endParaRPr sz="1900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900"/>
              <a:buFont typeface="Times New Roman"/>
              <a:buChar char="➢"/>
            </a:pPr>
            <a:r>
              <a:rPr lang="en" sz="1900">
                <a:solidFill>
                  <a:srgbClr val="202124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Reusability of this application is also possible.</a:t>
            </a:r>
            <a:endParaRPr sz="1900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20212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311725" y="556583"/>
            <a:ext cx="85206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99" name="Google Shape;199;p28"/>
          <p:cNvSpPr txBox="1"/>
          <p:nvPr/>
        </p:nvSpPr>
        <p:spPr>
          <a:xfrm>
            <a:off x="321475" y="1690700"/>
            <a:ext cx="84534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➢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Travel and tourism management" simplifies the management process in travelling.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➢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Fast processing and immediate results with high security.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➢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Minimizing human effort and cost efficient databases.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➢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Navigation through the site is easy.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>
            <a:off x="311725" y="556583"/>
            <a:ext cx="85206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05" name="Google Shape;205;p29"/>
          <p:cNvSpPr txBox="1"/>
          <p:nvPr/>
        </p:nvSpPr>
        <p:spPr>
          <a:xfrm>
            <a:off x="440525" y="1785950"/>
            <a:ext cx="695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654825" y="1785950"/>
            <a:ext cx="71556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https://anintroductiontotourism.weebly.com/reference-list.html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https://en.wikipedia.org/wiki/Bibliography_of_tourism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https://libguides.lib.msu.edu/c.php?g=409278&amp;p=2787611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/>
        </p:nvSpPr>
        <p:spPr>
          <a:xfrm>
            <a:off x="726275" y="1940750"/>
            <a:ext cx="80247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>
                <a:latin typeface="Times New Roman"/>
                <a:ea typeface="Times New Roman"/>
                <a:cs typeface="Times New Roman"/>
                <a:sym typeface="Times New Roman"/>
              </a:rPr>
              <a:t>Thank you !</a:t>
            </a:r>
            <a:endParaRPr sz="7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25" y="556583"/>
            <a:ext cx="85206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20">
                <a:latin typeface="Merriweather Light"/>
                <a:ea typeface="Merriweather Light"/>
                <a:cs typeface="Merriweather Light"/>
                <a:sym typeface="Merriweather Light"/>
              </a:rPr>
              <a:t>PROBLEM STATEMENT</a:t>
            </a:r>
            <a:endParaRPr sz="292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520"/>
          </a:p>
        </p:txBody>
      </p:sp>
      <p:sp>
        <p:nvSpPr>
          <p:cNvPr id="72" name="Google Shape;72;p14"/>
          <p:cNvSpPr txBox="1"/>
          <p:nvPr/>
        </p:nvSpPr>
        <p:spPr>
          <a:xfrm>
            <a:off x="297650" y="1631150"/>
            <a:ext cx="8429700" cy="4355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342900">
              <a:buSzPts val="1800"/>
              <a:buFont typeface="Times New Roman"/>
              <a:buChar char="●"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The purpose of websites is fact that internet users are increasing today.Today One of the main purposes of the website is for a user can directly come on my website visit the tour places, And plan where want to go to which destination.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0"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36550">
              <a:buSzPts val="1700"/>
              <a:buFont typeface="Times New Roman"/>
              <a:buChar char="●"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destination-based comprehensive investigations into tourist behaviour need to be further conducted.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0"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36550">
              <a:buSzPts val="1700"/>
              <a:buFont typeface="Times New Roman"/>
              <a:buChar char="●"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which will help to come to an overall understanding of tourist behaviour in relation to development of tourism resources.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0"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336550">
              <a:buSzPts val="1700"/>
              <a:buFont typeface="Times New Roman"/>
              <a:buChar char="●"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Checking on which destination is more popular how’s is rating for this 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11725" y="556583"/>
            <a:ext cx="85206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research and the need to have this project</a:t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345275" y="1678775"/>
            <a:ext cx="8298600" cy="4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Due to this project, many things became easy because people can easily find where to visit the tourist place.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No need to search on google they come directly to my website and check here where to go.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You can come here and see which place is famous and get complete information.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You can see the rating of this place, how many people have seen it.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●"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It's fully responsive, you can easily access it on mobile.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25" y="556583"/>
            <a:ext cx="85206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PROJECT</a:t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406950" y="1666875"/>
            <a:ext cx="8520600" cy="3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➢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Sign In , Sign Up and Sign Out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➢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Add Tour,Update Tour and Delete Tour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➢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Show List Of Tour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➢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Show Single Tour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➢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Search Bar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➢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Like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➢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Get Tour By Tag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➢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Pagination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➢"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Comment On Tour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25" y="556583"/>
            <a:ext cx="85206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USE</a:t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404825" y="1631150"/>
            <a:ext cx="73818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➢"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Front End :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■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React JS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■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Redux-ToolKit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■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Material Design Bootstrap (MDB)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404825" y="3428725"/>
            <a:ext cx="52983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➢"/>
            </a:pPr>
            <a:r>
              <a:rPr lang="en" sz="2000" b="1">
                <a:latin typeface="Times New Roman"/>
                <a:ea typeface="Times New Roman"/>
                <a:cs typeface="Times New Roman"/>
                <a:sym typeface="Times New Roman"/>
              </a:rPr>
              <a:t>Back End :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■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NodeJs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■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ExpressJS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■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MongoDB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Char char="■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Mongoose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25" y="556583"/>
            <a:ext cx="8520600" cy="6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ER-DIAGRAM</a:t>
            </a:r>
            <a:endParaRPr/>
          </a:p>
        </p:txBody>
      </p:sp>
      <p:sp>
        <p:nvSpPr>
          <p:cNvPr id="97" name="Google Shape;97;p18"/>
          <p:cNvSpPr/>
          <p:nvPr/>
        </p:nvSpPr>
        <p:spPr>
          <a:xfrm>
            <a:off x="1404975" y="3405200"/>
            <a:ext cx="1690800" cy="4287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5903150" y="3405200"/>
            <a:ext cx="1690800" cy="4287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Tour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214325" y="2000250"/>
            <a:ext cx="1190646" cy="428706"/>
          </a:xfrm>
          <a:prstGeom prst="flowChartTerminator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</a:t>
            </a:r>
            <a:r>
              <a:rPr lang="en">
                <a:solidFill>
                  <a:schemeClr val="lt1"/>
                </a:solidFill>
              </a:rPr>
              <a:t>Id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2833800" y="2000250"/>
            <a:ext cx="1190646" cy="428706"/>
          </a:xfrm>
          <a:prstGeom prst="flowChartTerminator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  Name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311725" y="4662475"/>
            <a:ext cx="1190646" cy="428706"/>
          </a:xfrm>
          <a:prstGeom prst="flowChartTerminator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  Email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2833800" y="4662475"/>
            <a:ext cx="1190646" cy="428706"/>
          </a:xfrm>
          <a:prstGeom prst="flowChartTerminator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Password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5736474" y="2000250"/>
            <a:ext cx="1252476" cy="428706"/>
          </a:xfrm>
          <a:prstGeom prst="flowChartTerminator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Description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7174826" y="2000250"/>
            <a:ext cx="881496" cy="428706"/>
          </a:xfrm>
          <a:prstGeom prst="flowChartTerminator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Name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8191500" y="2000250"/>
            <a:ext cx="801252" cy="428706"/>
          </a:xfrm>
          <a:prstGeom prst="flowChartTerminator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UserId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4841050" y="2000250"/>
            <a:ext cx="731052" cy="428706"/>
          </a:xfrm>
          <a:prstGeom prst="flowChartTerminator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Title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8273638" y="4662475"/>
            <a:ext cx="731052" cy="428706"/>
          </a:xfrm>
          <a:prstGeom prst="flowChartTerminator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Like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7224725" y="4662475"/>
            <a:ext cx="731052" cy="428706"/>
          </a:xfrm>
          <a:prstGeom prst="flowChartTerminator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Tags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6036500" y="4662475"/>
            <a:ext cx="731052" cy="428706"/>
          </a:xfrm>
          <a:prstGeom prst="flowChartTerminator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Date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4476849" y="4662475"/>
            <a:ext cx="1095228" cy="428706"/>
          </a:xfrm>
          <a:prstGeom prst="flowChartTerminator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Img-File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3576575" y="3119450"/>
            <a:ext cx="1995600" cy="1000200"/>
          </a:xfrm>
          <a:prstGeom prst="diamond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One To Many</a:t>
            </a:r>
            <a:endParaRPr sz="1000">
              <a:solidFill>
                <a:schemeClr val="lt1"/>
              </a:solidFill>
            </a:endParaRPr>
          </a:p>
        </p:txBody>
      </p:sp>
      <p:cxnSp>
        <p:nvCxnSpPr>
          <p:cNvPr id="112" name="Google Shape;112;p18"/>
          <p:cNvCxnSpPr/>
          <p:nvPr/>
        </p:nvCxnSpPr>
        <p:spPr>
          <a:xfrm>
            <a:off x="740373" y="2363406"/>
            <a:ext cx="879000" cy="1041900"/>
          </a:xfrm>
          <a:prstGeom prst="straightConnector1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8"/>
          <p:cNvCxnSpPr>
            <a:endCxn id="100" idx="2"/>
          </p:cNvCxnSpPr>
          <p:nvPr/>
        </p:nvCxnSpPr>
        <p:spPr>
          <a:xfrm rot="10800000" flipH="1">
            <a:off x="2929023" y="2428956"/>
            <a:ext cx="500100" cy="940500"/>
          </a:xfrm>
          <a:prstGeom prst="straightConnector1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18"/>
          <p:cNvCxnSpPr>
            <a:endCxn id="101" idx="0"/>
          </p:cNvCxnSpPr>
          <p:nvPr/>
        </p:nvCxnSpPr>
        <p:spPr>
          <a:xfrm flipH="1">
            <a:off x="907048" y="3833875"/>
            <a:ext cx="759900" cy="8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8"/>
          <p:cNvCxnSpPr>
            <a:endCxn id="102" idx="0"/>
          </p:cNvCxnSpPr>
          <p:nvPr/>
        </p:nvCxnSpPr>
        <p:spPr>
          <a:xfrm>
            <a:off x="2857623" y="3833875"/>
            <a:ext cx="571500" cy="828600"/>
          </a:xfrm>
          <a:prstGeom prst="straightConnector1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8"/>
          <p:cNvCxnSpPr>
            <a:stCxn id="97" idx="3"/>
            <a:endCxn id="111" idx="1"/>
          </p:cNvCxnSpPr>
          <p:nvPr/>
        </p:nvCxnSpPr>
        <p:spPr>
          <a:xfrm>
            <a:off x="3095775" y="3619550"/>
            <a:ext cx="480900" cy="0"/>
          </a:xfrm>
          <a:prstGeom prst="straightConnector1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8"/>
          <p:cNvCxnSpPr>
            <a:stCxn id="111" idx="3"/>
            <a:endCxn id="98" idx="1"/>
          </p:cNvCxnSpPr>
          <p:nvPr/>
        </p:nvCxnSpPr>
        <p:spPr>
          <a:xfrm>
            <a:off x="5572175" y="3619550"/>
            <a:ext cx="330900" cy="0"/>
          </a:xfrm>
          <a:prstGeom prst="straightConnector1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8"/>
          <p:cNvCxnSpPr>
            <a:stCxn id="106" idx="2"/>
          </p:cNvCxnSpPr>
          <p:nvPr/>
        </p:nvCxnSpPr>
        <p:spPr>
          <a:xfrm>
            <a:off x="5206576" y="2428956"/>
            <a:ext cx="1032300" cy="976200"/>
          </a:xfrm>
          <a:prstGeom prst="straightConnector1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18"/>
          <p:cNvCxnSpPr>
            <a:stCxn id="103" idx="2"/>
          </p:cNvCxnSpPr>
          <p:nvPr/>
        </p:nvCxnSpPr>
        <p:spPr>
          <a:xfrm>
            <a:off x="6362712" y="2428956"/>
            <a:ext cx="30900" cy="1011900"/>
          </a:xfrm>
          <a:prstGeom prst="straightConnector1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18"/>
          <p:cNvCxnSpPr>
            <a:stCxn id="104" idx="2"/>
            <a:endCxn id="98" idx="0"/>
          </p:cNvCxnSpPr>
          <p:nvPr/>
        </p:nvCxnSpPr>
        <p:spPr>
          <a:xfrm flipH="1">
            <a:off x="6748574" y="2428956"/>
            <a:ext cx="867000" cy="976200"/>
          </a:xfrm>
          <a:prstGeom prst="straightConnector1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>
            <a:stCxn id="105" idx="2"/>
            <a:endCxn id="98" idx="3"/>
          </p:cNvCxnSpPr>
          <p:nvPr/>
        </p:nvCxnSpPr>
        <p:spPr>
          <a:xfrm flipH="1">
            <a:off x="7594026" y="2428956"/>
            <a:ext cx="998100" cy="1190700"/>
          </a:xfrm>
          <a:prstGeom prst="straightConnector1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0" idx="0"/>
          </p:cNvCxnSpPr>
          <p:nvPr/>
        </p:nvCxnSpPr>
        <p:spPr>
          <a:xfrm flipH="1">
            <a:off x="5024463" y="3845575"/>
            <a:ext cx="1190700" cy="8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8"/>
          <p:cNvCxnSpPr>
            <a:stCxn id="98" idx="2"/>
            <a:endCxn id="109" idx="0"/>
          </p:cNvCxnSpPr>
          <p:nvPr/>
        </p:nvCxnSpPr>
        <p:spPr>
          <a:xfrm flipH="1">
            <a:off x="6402050" y="3833900"/>
            <a:ext cx="346500" cy="8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8"/>
          <p:cNvCxnSpPr>
            <a:endCxn id="108" idx="0"/>
          </p:cNvCxnSpPr>
          <p:nvPr/>
        </p:nvCxnSpPr>
        <p:spPr>
          <a:xfrm>
            <a:off x="7108151" y="3833875"/>
            <a:ext cx="482100" cy="8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18"/>
          <p:cNvCxnSpPr>
            <a:stCxn id="98" idx="3"/>
            <a:endCxn id="107" idx="0"/>
          </p:cNvCxnSpPr>
          <p:nvPr/>
        </p:nvCxnSpPr>
        <p:spPr>
          <a:xfrm>
            <a:off x="7593950" y="3619550"/>
            <a:ext cx="1045200" cy="10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8"/>
          <p:cNvSpPr txBox="1"/>
          <p:nvPr/>
        </p:nvSpPr>
        <p:spPr>
          <a:xfrm>
            <a:off x="3440913" y="5314800"/>
            <a:ext cx="316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Note :User Can Create Many Tours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ctrTitle"/>
          </p:nvPr>
        </p:nvSpPr>
        <p:spPr>
          <a:xfrm>
            <a:off x="623400" y="1778394"/>
            <a:ext cx="8520600" cy="14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dk1"/>
                </a:solidFill>
              </a:rPr>
              <a:t>PROJECT SNIPS</a:t>
            </a:r>
            <a:endParaRPr sz="4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9300" cy="50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5300" y="541700"/>
            <a:ext cx="6717149" cy="40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8100" y="1059650"/>
            <a:ext cx="2292551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3650" y="1535900"/>
            <a:ext cx="2071700" cy="35718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107410" y="5276248"/>
            <a:ext cx="2278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	Login Page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9300" cy="50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125" y="501075"/>
            <a:ext cx="6744250" cy="413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8100" y="1059650"/>
            <a:ext cx="2292551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7950" y="1559725"/>
            <a:ext cx="2107400" cy="35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564033" y="5294480"/>
            <a:ext cx="1976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r>
              <a:rPr lang="en-IN" dirty="0" smtClean="0"/>
              <a:t>     Sign Up Page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412</Words>
  <Application>Microsoft Office PowerPoint</Application>
  <PresentationFormat>On-screen Show (16:10)</PresentationFormat>
  <Paragraphs>92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Roboto</vt:lpstr>
      <vt:lpstr>Merriweather Light</vt:lpstr>
      <vt:lpstr>Merriweather</vt:lpstr>
      <vt:lpstr>Times New Roman</vt:lpstr>
      <vt:lpstr>Arial</vt:lpstr>
      <vt:lpstr>Paradigm</vt:lpstr>
      <vt:lpstr>Life Of Journey</vt:lpstr>
      <vt:lpstr>PROBLEM STATEMENT </vt:lpstr>
      <vt:lpstr>Market research and the need to have this project</vt:lpstr>
      <vt:lpstr>FEATURES OF PROJECT</vt:lpstr>
      <vt:lpstr>TECHNOLOGY USE</vt:lpstr>
      <vt:lpstr>ER-DIAGRAM</vt:lpstr>
      <vt:lpstr>PROJECT SNIPS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SCOPE 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Of Journey</dc:title>
  <cp:lastModifiedBy>Rinkesh Ganpatrao Satpute</cp:lastModifiedBy>
  <cp:revision>3</cp:revision>
  <dcterms:modified xsi:type="dcterms:W3CDTF">2022-11-18T04:51:31Z</dcterms:modified>
</cp:coreProperties>
</file>